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61" r:id="rId5"/>
    <p:sldId id="262" r:id="rId6"/>
    <p:sldId id="259" r:id="rId7"/>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8" d="100"/>
          <a:sy n="128" d="100"/>
        </p:scale>
        <p:origin x="-163"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36A5485-403D-4939-37CE-FF2A30559790}"/>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19A9D78D-133C-D492-71B8-3098D7B3A94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BA64D54D-8D2D-FD2A-03FE-68B2399F7969}"/>
              </a:ext>
            </a:extLst>
          </p:cNvPr>
          <p:cNvSpPr>
            <a:spLocks noGrp="1"/>
          </p:cNvSpPr>
          <p:nvPr>
            <p:ph type="dt" sz="half" idx="10"/>
          </p:nvPr>
        </p:nvSpPr>
        <p:spPr/>
        <p:txBody>
          <a:bodyPr/>
          <a:lstStyle/>
          <a:p>
            <a:fld id="{8F01E382-30E8-41B6-B74C-4F3867265F80}" type="datetimeFigureOut">
              <a:rPr lang="zh-TW" altLang="en-US" smtClean="0"/>
              <a:t>2024/9/28</a:t>
            </a:fld>
            <a:endParaRPr lang="zh-TW" altLang="en-US"/>
          </a:p>
        </p:txBody>
      </p:sp>
      <p:sp>
        <p:nvSpPr>
          <p:cNvPr id="5" name="頁尾版面配置區 4">
            <a:extLst>
              <a:ext uri="{FF2B5EF4-FFF2-40B4-BE49-F238E27FC236}">
                <a16:creationId xmlns:a16="http://schemas.microsoft.com/office/drawing/2014/main" id="{AA49FFC7-A88B-A7EF-D63B-1F5C8275500E}"/>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438C002B-A36D-F763-8AA9-E77E0C91905B}"/>
              </a:ext>
            </a:extLst>
          </p:cNvPr>
          <p:cNvSpPr>
            <a:spLocks noGrp="1"/>
          </p:cNvSpPr>
          <p:nvPr>
            <p:ph type="sldNum" sz="quarter" idx="12"/>
          </p:nvPr>
        </p:nvSpPr>
        <p:spPr/>
        <p:txBody>
          <a:bodyPr/>
          <a:lstStyle/>
          <a:p>
            <a:fld id="{C2477D95-DBC6-49FC-B4BB-F4EE1D08D866}" type="slidenum">
              <a:rPr lang="zh-TW" altLang="en-US" smtClean="0"/>
              <a:t>‹#›</a:t>
            </a:fld>
            <a:endParaRPr lang="zh-TW" altLang="en-US"/>
          </a:p>
        </p:txBody>
      </p:sp>
    </p:spTree>
    <p:extLst>
      <p:ext uri="{BB962C8B-B14F-4D97-AF65-F5344CB8AC3E}">
        <p14:creationId xmlns:p14="http://schemas.microsoft.com/office/powerpoint/2010/main" val="22138445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A0CD85A-9AE9-8FF5-FBE4-9B0FD090EE5E}"/>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439A7A39-6F1C-CBB7-BB4C-66EC96851F29}"/>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AAA0898A-CC7B-14F5-D34C-4FC08FDBEF41}"/>
              </a:ext>
            </a:extLst>
          </p:cNvPr>
          <p:cNvSpPr>
            <a:spLocks noGrp="1"/>
          </p:cNvSpPr>
          <p:nvPr>
            <p:ph type="dt" sz="half" idx="10"/>
          </p:nvPr>
        </p:nvSpPr>
        <p:spPr/>
        <p:txBody>
          <a:bodyPr/>
          <a:lstStyle/>
          <a:p>
            <a:fld id="{8F01E382-30E8-41B6-B74C-4F3867265F80}" type="datetimeFigureOut">
              <a:rPr lang="zh-TW" altLang="en-US" smtClean="0"/>
              <a:t>2024/9/28</a:t>
            </a:fld>
            <a:endParaRPr lang="zh-TW" altLang="en-US"/>
          </a:p>
        </p:txBody>
      </p:sp>
      <p:sp>
        <p:nvSpPr>
          <p:cNvPr id="5" name="頁尾版面配置區 4">
            <a:extLst>
              <a:ext uri="{FF2B5EF4-FFF2-40B4-BE49-F238E27FC236}">
                <a16:creationId xmlns:a16="http://schemas.microsoft.com/office/drawing/2014/main" id="{2A9C94BE-3BAE-6027-4478-2E4262E872BC}"/>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1F619499-A058-FE80-27F6-AF8B20E21046}"/>
              </a:ext>
            </a:extLst>
          </p:cNvPr>
          <p:cNvSpPr>
            <a:spLocks noGrp="1"/>
          </p:cNvSpPr>
          <p:nvPr>
            <p:ph type="sldNum" sz="quarter" idx="12"/>
          </p:nvPr>
        </p:nvSpPr>
        <p:spPr/>
        <p:txBody>
          <a:bodyPr/>
          <a:lstStyle/>
          <a:p>
            <a:fld id="{C2477D95-DBC6-49FC-B4BB-F4EE1D08D866}" type="slidenum">
              <a:rPr lang="zh-TW" altLang="en-US" smtClean="0"/>
              <a:t>‹#›</a:t>
            </a:fld>
            <a:endParaRPr lang="zh-TW" altLang="en-US"/>
          </a:p>
        </p:txBody>
      </p:sp>
    </p:spTree>
    <p:extLst>
      <p:ext uri="{BB962C8B-B14F-4D97-AF65-F5344CB8AC3E}">
        <p14:creationId xmlns:p14="http://schemas.microsoft.com/office/powerpoint/2010/main" val="10956882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2B012482-A433-CF3C-6CA8-65532ED42E55}"/>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FE09DA58-FFC0-22D1-9AD4-202D1A81127B}"/>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EAB22AB1-AFF9-F9CB-244F-AC7FEC649331}"/>
              </a:ext>
            </a:extLst>
          </p:cNvPr>
          <p:cNvSpPr>
            <a:spLocks noGrp="1"/>
          </p:cNvSpPr>
          <p:nvPr>
            <p:ph type="dt" sz="half" idx="10"/>
          </p:nvPr>
        </p:nvSpPr>
        <p:spPr/>
        <p:txBody>
          <a:bodyPr/>
          <a:lstStyle/>
          <a:p>
            <a:fld id="{8F01E382-30E8-41B6-B74C-4F3867265F80}" type="datetimeFigureOut">
              <a:rPr lang="zh-TW" altLang="en-US" smtClean="0"/>
              <a:t>2024/9/28</a:t>
            </a:fld>
            <a:endParaRPr lang="zh-TW" altLang="en-US"/>
          </a:p>
        </p:txBody>
      </p:sp>
      <p:sp>
        <p:nvSpPr>
          <p:cNvPr id="5" name="頁尾版面配置區 4">
            <a:extLst>
              <a:ext uri="{FF2B5EF4-FFF2-40B4-BE49-F238E27FC236}">
                <a16:creationId xmlns:a16="http://schemas.microsoft.com/office/drawing/2014/main" id="{F5DAA472-3F2A-5383-3006-E88E2662C7ED}"/>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AA7195C3-DBD5-B8B7-5150-3D99A17D30DB}"/>
              </a:ext>
            </a:extLst>
          </p:cNvPr>
          <p:cNvSpPr>
            <a:spLocks noGrp="1"/>
          </p:cNvSpPr>
          <p:nvPr>
            <p:ph type="sldNum" sz="quarter" idx="12"/>
          </p:nvPr>
        </p:nvSpPr>
        <p:spPr/>
        <p:txBody>
          <a:bodyPr/>
          <a:lstStyle/>
          <a:p>
            <a:fld id="{C2477D95-DBC6-49FC-B4BB-F4EE1D08D866}" type="slidenum">
              <a:rPr lang="zh-TW" altLang="en-US" smtClean="0"/>
              <a:t>‹#›</a:t>
            </a:fld>
            <a:endParaRPr lang="zh-TW" altLang="en-US"/>
          </a:p>
        </p:txBody>
      </p:sp>
    </p:spTree>
    <p:extLst>
      <p:ext uri="{BB962C8B-B14F-4D97-AF65-F5344CB8AC3E}">
        <p14:creationId xmlns:p14="http://schemas.microsoft.com/office/powerpoint/2010/main" val="1973327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3FBDAC5-5ADC-2611-F0DD-296D5CCAF451}"/>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0A95E438-815A-A378-8F23-0D4EED1AF6A6}"/>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FF157F51-6C62-2CAA-F60B-69572AC7DA2C}"/>
              </a:ext>
            </a:extLst>
          </p:cNvPr>
          <p:cNvSpPr>
            <a:spLocks noGrp="1"/>
          </p:cNvSpPr>
          <p:nvPr>
            <p:ph type="dt" sz="half" idx="10"/>
          </p:nvPr>
        </p:nvSpPr>
        <p:spPr/>
        <p:txBody>
          <a:bodyPr/>
          <a:lstStyle/>
          <a:p>
            <a:fld id="{8F01E382-30E8-41B6-B74C-4F3867265F80}" type="datetimeFigureOut">
              <a:rPr lang="zh-TW" altLang="en-US" smtClean="0"/>
              <a:t>2024/9/28</a:t>
            </a:fld>
            <a:endParaRPr lang="zh-TW" altLang="en-US"/>
          </a:p>
        </p:txBody>
      </p:sp>
      <p:sp>
        <p:nvSpPr>
          <p:cNvPr id="5" name="頁尾版面配置區 4">
            <a:extLst>
              <a:ext uri="{FF2B5EF4-FFF2-40B4-BE49-F238E27FC236}">
                <a16:creationId xmlns:a16="http://schemas.microsoft.com/office/drawing/2014/main" id="{5C069F49-CC91-52B5-780E-D7FD65E88741}"/>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721F4B22-2BCD-8435-6789-4A286443692D}"/>
              </a:ext>
            </a:extLst>
          </p:cNvPr>
          <p:cNvSpPr>
            <a:spLocks noGrp="1"/>
          </p:cNvSpPr>
          <p:nvPr>
            <p:ph type="sldNum" sz="quarter" idx="12"/>
          </p:nvPr>
        </p:nvSpPr>
        <p:spPr/>
        <p:txBody>
          <a:bodyPr/>
          <a:lstStyle/>
          <a:p>
            <a:fld id="{C2477D95-DBC6-49FC-B4BB-F4EE1D08D866}" type="slidenum">
              <a:rPr lang="zh-TW" altLang="en-US" smtClean="0"/>
              <a:t>‹#›</a:t>
            </a:fld>
            <a:endParaRPr lang="zh-TW" altLang="en-US"/>
          </a:p>
        </p:txBody>
      </p:sp>
    </p:spTree>
    <p:extLst>
      <p:ext uri="{BB962C8B-B14F-4D97-AF65-F5344CB8AC3E}">
        <p14:creationId xmlns:p14="http://schemas.microsoft.com/office/powerpoint/2010/main" val="11585361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FA79F62-19DA-2D20-6F2B-CD88764F7199}"/>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0BC0899D-A390-74B1-2EF1-E182984BB6E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205BC9A2-1C5E-9636-7138-3346632CE5A5}"/>
              </a:ext>
            </a:extLst>
          </p:cNvPr>
          <p:cNvSpPr>
            <a:spLocks noGrp="1"/>
          </p:cNvSpPr>
          <p:nvPr>
            <p:ph type="dt" sz="half" idx="10"/>
          </p:nvPr>
        </p:nvSpPr>
        <p:spPr/>
        <p:txBody>
          <a:bodyPr/>
          <a:lstStyle/>
          <a:p>
            <a:fld id="{8F01E382-30E8-41B6-B74C-4F3867265F80}" type="datetimeFigureOut">
              <a:rPr lang="zh-TW" altLang="en-US" smtClean="0"/>
              <a:t>2024/9/28</a:t>
            </a:fld>
            <a:endParaRPr lang="zh-TW" altLang="en-US"/>
          </a:p>
        </p:txBody>
      </p:sp>
      <p:sp>
        <p:nvSpPr>
          <p:cNvPr id="5" name="頁尾版面配置區 4">
            <a:extLst>
              <a:ext uri="{FF2B5EF4-FFF2-40B4-BE49-F238E27FC236}">
                <a16:creationId xmlns:a16="http://schemas.microsoft.com/office/drawing/2014/main" id="{30458FCE-47F2-99E8-9B8D-11169D51B840}"/>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8EFC3682-21F4-612F-EB28-B54C6EDDB305}"/>
              </a:ext>
            </a:extLst>
          </p:cNvPr>
          <p:cNvSpPr>
            <a:spLocks noGrp="1"/>
          </p:cNvSpPr>
          <p:nvPr>
            <p:ph type="sldNum" sz="quarter" idx="12"/>
          </p:nvPr>
        </p:nvSpPr>
        <p:spPr/>
        <p:txBody>
          <a:bodyPr/>
          <a:lstStyle/>
          <a:p>
            <a:fld id="{C2477D95-DBC6-49FC-B4BB-F4EE1D08D866}" type="slidenum">
              <a:rPr lang="zh-TW" altLang="en-US" smtClean="0"/>
              <a:t>‹#›</a:t>
            </a:fld>
            <a:endParaRPr lang="zh-TW" altLang="en-US"/>
          </a:p>
        </p:txBody>
      </p:sp>
    </p:spTree>
    <p:extLst>
      <p:ext uri="{BB962C8B-B14F-4D97-AF65-F5344CB8AC3E}">
        <p14:creationId xmlns:p14="http://schemas.microsoft.com/office/powerpoint/2010/main" val="17980698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AA8ECBF-88D0-2C76-3A1D-00E4AB30C2CC}"/>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C583DAB7-3463-2427-E9CA-6F6E9203B9FC}"/>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A8478528-EFB0-A8A8-66C1-B1E1FFCD0634}"/>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969656B0-DF72-D309-C151-AC23B4A12308}"/>
              </a:ext>
            </a:extLst>
          </p:cNvPr>
          <p:cNvSpPr>
            <a:spLocks noGrp="1"/>
          </p:cNvSpPr>
          <p:nvPr>
            <p:ph type="dt" sz="half" idx="10"/>
          </p:nvPr>
        </p:nvSpPr>
        <p:spPr/>
        <p:txBody>
          <a:bodyPr/>
          <a:lstStyle/>
          <a:p>
            <a:fld id="{8F01E382-30E8-41B6-B74C-4F3867265F80}" type="datetimeFigureOut">
              <a:rPr lang="zh-TW" altLang="en-US" smtClean="0"/>
              <a:t>2024/9/28</a:t>
            </a:fld>
            <a:endParaRPr lang="zh-TW" altLang="en-US"/>
          </a:p>
        </p:txBody>
      </p:sp>
      <p:sp>
        <p:nvSpPr>
          <p:cNvPr id="6" name="頁尾版面配置區 5">
            <a:extLst>
              <a:ext uri="{FF2B5EF4-FFF2-40B4-BE49-F238E27FC236}">
                <a16:creationId xmlns:a16="http://schemas.microsoft.com/office/drawing/2014/main" id="{097D9EA0-1FB2-6A1E-3D00-5CE32A0B0495}"/>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D0AE3310-A252-E1A0-DFF6-FF664D8455A8}"/>
              </a:ext>
            </a:extLst>
          </p:cNvPr>
          <p:cNvSpPr>
            <a:spLocks noGrp="1"/>
          </p:cNvSpPr>
          <p:nvPr>
            <p:ph type="sldNum" sz="quarter" idx="12"/>
          </p:nvPr>
        </p:nvSpPr>
        <p:spPr/>
        <p:txBody>
          <a:bodyPr/>
          <a:lstStyle/>
          <a:p>
            <a:fld id="{C2477D95-DBC6-49FC-B4BB-F4EE1D08D866}" type="slidenum">
              <a:rPr lang="zh-TW" altLang="en-US" smtClean="0"/>
              <a:t>‹#›</a:t>
            </a:fld>
            <a:endParaRPr lang="zh-TW" altLang="en-US"/>
          </a:p>
        </p:txBody>
      </p:sp>
    </p:spTree>
    <p:extLst>
      <p:ext uri="{BB962C8B-B14F-4D97-AF65-F5344CB8AC3E}">
        <p14:creationId xmlns:p14="http://schemas.microsoft.com/office/powerpoint/2010/main" val="37051611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171AAEF-038D-1F41-6097-D45B388490E7}"/>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5F406616-E985-6213-F3AA-EB34037A423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A3AEEDEA-11DF-542E-CA82-F61CAE1D43F1}"/>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6B975780-725B-E6DA-D874-93112B05D6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9AB04F3F-C773-8FC3-9F8B-0F5974888042}"/>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D56BD7BF-2C59-0FFB-3719-206CB4FFC81E}"/>
              </a:ext>
            </a:extLst>
          </p:cNvPr>
          <p:cNvSpPr>
            <a:spLocks noGrp="1"/>
          </p:cNvSpPr>
          <p:nvPr>
            <p:ph type="dt" sz="half" idx="10"/>
          </p:nvPr>
        </p:nvSpPr>
        <p:spPr/>
        <p:txBody>
          <a:bodyPr/>
          <a:lstStyle/>
          <a:p>
            <a:fld id="{8F01E382-30E8-41B6-B74C-4F3867265F80}" type="datetimeFigureOut">
              <a:rPr lang="zh-TW" altLang="en-US" smtClean="0"/>
              <a:t>2024/9/28</a:t>
            </a:fld>
            <a:endParaRPr lang="zh-TW" altLang="en-US"/>
          </a:p>
        </p:txBody>
      </p:sp>
      <p:sp>
        <p:nvSpPr>
          <p:cNvPr id="8" name="頁尾版面配置區 7">
            <a:extLst>
              <a:ext uri="{FF2B5EF4-FFF2-40B4-BE49-F238E27FC236}">
                <a16:creationId xmlns:a16="http://schemas.microsoft.com/office/drawing/2014/main" id="{A0F3C5C3-D31B-41E9-01AD-E95CF0855726}"/>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D5A24E49-2992-596E-2688-991FD416EAE9}"/>
              </a:ext>
            </a:extLst>
          </p:cNvPr>
          <p:cNvSpPr>
            <a:spLocks noGrp="1"/>
          </p:cNvSpPr>
          <p:nvPr>
            <p:ph type="sldNum" sz="quarter" idx="12"/>
          </p:nvPr>
        </p:nvSpPr>
        <p:spPr/>
        <p:txBody>
          <a:bodyPr/>
          <a:lstStyle/>
          <a:p>
            <a:fld id="{C2477D95-DBC6-49FC-B4BB-F4EE1D08D866}" type="slidenum">
              <a:rPr lang="zh-TW" altLang="en-US" smtClean="0"/>
              <a:t>‹#›</a:t>
            </a:fld>
            <a:endParaRPr lang="zh-TW" altLang="en-US"/>
          </a:p>
        </p:txBody>
      </p:sp>
    </p:spTree>
    <p:extLst>
      <p:ext uri="{BB962C8B-B14F-4D97-AF65-F5344CB8AC3E}">
        <p14:creationId xmlns:p14="http://schemas.microsoft.com/office/powerpoint/2010/main" val="47079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FE4D88B-ABF0-E6F4-862F-CC73283EAD99}"/>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9EED8AA3-D1B7-E708-6B2D-EC0E3E0BE609}"/>
              </a:ext>
            </a:extLst>
          </p:cNvPr>
          <p:cNvSpPr>
            <a:spLocks noGrp="1"/>
          </p:cNvSpPr>
          <p:nvPr>
            <p:ph type="dt" sz="half" idx="10"/>
          </p:nvPr>
        </p:nvSpPr>
        <p:spPr/>
        <p:txBody>
          <a:bodyPr/>
          <a:lstStyle/>
          <a:p>
            <a:fld id="{8F01E382-30E8-41B6-B74C-4F3867265F80}" type="datetimeFigureOut">
              <a:rPr lang="zh-TW" altLang="en-US" smtClean="0"/>
              <a:t>2024/9/28</a:t>
            </a:fld>
            <a:endParaRPr lang="zh-TW" altLang="en-US"/>
          </a:p>
        </p:txBody>
      </p:sp>
      <p:sp>
        <p:nvSpPr>
          <p:cNvPr id="4" name="頁尾版面配置區 3">
            <a:extLst>
              <a:ext uri="{FF2B5EF4-FFF2-40B4-BE49-F238E27FC236}">
                <a16:creationId xmlns:a16="http://schemas.microsoft.com/office/drawing/2014/main" id="{A1E1C1D9-4E54-D9E8-0D5C-17DC9659DEB7}"/>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F045B0D7-62DD-E145-6755-05ACA0FD5103}"/>
              </a:ext>
            </a:extLst>
          </p:cNvPr>
          <p:cNvSpPr>
            <a:spLocks noGrp="1"/>
          </p:cNvSpPr>
          <p:nvPr>
            <p:ph type="sldNum" sz="quarter" idx="12"/>
          </p:nvPr>
        </p:nvSpPr>
        <p:spPr/>
        <p:txBody>
          <a:bodyPr/>
          <a:lstStyle/>
          <a:p>
            <a:fld id="{C2477D95-DBC6-49FC-B4BB-F4EE1D08D866}" type="slidenum">
              <a:rPr lang="zh-TW" altLang="en-US" smtClean="0"/>
              <a:t>‹#›</a:t>
            </a:fld>
            <a:endParaRPr lang="zh-TW" altLang="en-US"/>
          </a:p>
        </p:txBody>
      </p:sp>
    </p:spTree>
    <p:extLst>
      <p:ext uri="{BB962C8B-B14F-4D97-AF65-F5344CB8AC3E}">
        <p14:creationId xmlns:p14="http://schemas.microsoft.com/office/powerpoint/2010/main" val="19580408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324FB12B-5D5D-34C3-F6A8-0259F213F852}"/>
              </a:ext>
            </a:extLst>
          </p:cNvPr>
          <p:cNvSpPr>
            <a:spLocks noGrp="1"/>
          </p:cNvSpPr>
          <p:nvPr>
            <p:ph type="dt" sz="half" idx="10"/>
          </p:nvPr>
        </p:nvSpPr>
        <p:spPr/>
        <p:txBody>
          <a:bodyPr/>
          <a:lstStyle/>
          <a:p>
            <a:fld id="{8F01E382-30E8-41B6-B74C-4F3867265F80}" type="datetimeFigureOut">
              <a:rPr lang="zh-TW" altLang="en-US" smtClean="0"/>
              <a:t>2024/9/28</a:t>
            </a:fld>
            <a:endParaRPr lang="zh-TW" altLang="en-US"/>
          </a:p>
        </p:txBody>
      </p:sp>
      <p:sp>
        <p:nvSpPr>
          <p:cNvPr id="3" name="頁尾版面配置區 2">
            <a:extLst>
              <a:ext uri="{FF2B5EF4-FFF2-40B4-BE49-F238E27FC236}">
                <a16:creationId xmlns:a16="http://schemas.microsoft.com/office/drawing/2014/main" id="{B107EE33-D575-5699-02EA-4697B4ACE893}"/>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E8CAC918-A555-D12F-A163-A5F93C39B387}"/>
              </a:ext>
            </a:extLst>
          </p:cNvPr>
          <p:cNvSpPr>
            <a:spLocks noGrp="1"/>
          </p:cNvSpPr>
          <p:nvPr>
            <p:ph type="sldNum" sz="quarter" idx="12"/>
          </p:nvPr>
        </p:nvSpPr>
        <p:spPr/>
        <p:txBody>
          <a:bodyPr/>
          <a:lstStyle/>
          <a:p>
            <a:fld id="{C2477D95-DBC6-49FC-B4BB-F4EE1D08D866}" type="slidenum">
              <a:rPr lang="zh-TW" altLang="en-US" smtClean="0"/>
              <a:t>‹#›</a:t>
            </a:fld>
            <a:endParaRPr lang="zh-TW" altLang="en-US"/>
          </a:p>
        </p:txBody>
      </p:sp>
    </p:spTree>
    <p:extLst>
      <p:ext uri="{BB962C8B-B14F-4D97-AF65-F5344CB8AC3E}">
        <p14:creationId xmlns:p14="http://schemas.microsoft.com/office/powerpoint/2010/main" val="11030252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25BCA41-DB8B-51C4-C2D1-5CD77CAA08A0}"/>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0026EA65-4710-10EC-6519-B231C4325F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6E6E93DE-77C0-E258-8C04-B8BAC1FEF7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B3E3A571-3CC6-1576-92CD-3165C96284F9}"/>
              </a:ext>
            </a:extLst>
          </p:cNvPr>
          <p:cNvSpPr>
            <a:spLocks noGrp="1"/>
          </p:cNvSpPr>
          <p:nvPr>
            <p:ph type="dt" sz="half" idx="10"/>
          </p:nvPr>
        </p:nvSpPr>
        <p:spPr/>
        <p:txBody>
          <a:bodyPr/>
          <a:lstStyle/>
          <a:p>
            <a:fld id="{8F01E382-30E8-41B6-B74C-4F3867265F80}" type="datetimeFigureOut">
              <a:rPr lang="zh-TW" altLang="en-US" smtClean="0"/>
              <a:t>2024/9/28</a:t>
            </a:fld>
            <a:endParaRPr lang="zh-TW" altLang="en-US"/>
          </a:p>
        </p:txBody>
      </p:sp>
      <p:sp>
        <p:nvSpPr>
          <p:cNvPr id="6" name="頁尾版面配置區 5">
            <a:extLst>
              <a:ext uri="{FF2B5EF4-FFF2-40B4-BE49-F238E27FC236}">
                <a16:creationId xmlns:a16="http://schemas.microsoft.com/office/drawing/2014/main" id="{431E0EB3-2207-3DAC-0F43-5900ACBEF177}"/>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3ABBE17C-330A-1218-CD28-33F0D44C2E71}"/>
              </a:ext>
            </a:extLst>
          </p:cNvPr>
          <p:cNvSpPr>
            <a:spLocks noGrp="1"/>
          </p:cNvSpPr>
          <p:nvPr>
            <p:ph type="sldNum" sz="quarter" idx="12"/>
          </p:nvPr>
        </p:nvSpPr>
        <p:spPr/>
        <p:txBody>
          <a:bodyPr/>
          <a:lstStyle/>
          <a:p>
            <a:fld id="{C2477D95-DBC6-49FC-B4BB-F4EE1D08D866}" type="slidenum">
              <a:rPr lang="zh-TW" altLang="en-US" smtClean="0"/>
              <a:t>‹#›</a:t>
            </a:fld>
            <a:endParaRPr lang="zh-TW" altLang="en-US"/>
          </a:p>
        </p:txBody>
      </p:sp>
    </p:spTree>
    <p:extLst>
      <p:ext uri="{BB962C8B-B14F-4D97-AF65-F5344CB8AC3E}">
        <p14:creationId xmlns:p14="http://schemas.microsoft.com/office/powerpoint/2010/main" val="2856228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C322EEA-AB29-9877-0FA3-8CB3FDD367F1}"/>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1BDAF9AC-EC09-F328-9D02-5B3A7E18137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A79E1F3E-0663-BC92-6E8D-4628B3132A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C4A1338F-868A-2BE4-FD5B-CA608591B414}"/>
              </a:ext>
            </a:extLst>
          </p:cNvPr>
          <p:cNvSpPr>
            <a:spLocks noGrp="1"/>
          </p:cNvSpPr>
          <p:nvPr>
            <p:ph type="dt" sz="half" idx="10"/>
          </p:nvPr>
        </p:nvSpPr>
        <p:spPr/>
        <p:txBody>
          <a:bodyPr/>
          <a:lstStyle/>
          <a:p>
            <a:fld id="{8F01E382-30E8-41B6-B74C-4F3867265F80}" type="datetimeFigureOut">
              <a:rPr lang="zh-TW" altLang="en-US" smtClean="0"/>
              <a:t>2024/9/28</a:t>
            </a:fld>
            <a:endParaRPr lang="zh-TW" altLang="en-US"/>
          </a:p>
        </p:txBody>
      </p:sp>
      <p:sp>
        <p:nvSpPr>
          <p:cNvPr id="6" name="頁尾版面配置區 5">
            <a:extLst>
              <a:ext uri="{FF2B5EF4-FFF2-40B4-BE49-F238E27FC236}">
                <a16:creationId xmlns:a16="http://schemas.microsoft.com/office/drawing/2014/main" id="{819DA6AF-25C0-F8B8-EE77-170B30735FEF}"/>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0B14BA3F-1FFA-F221-59A9-6FAAFD0D849D}"/>
              </a:ext>
            </a:extLst>
          </p:cNvPr>
          <p:cNvSpPr>
            <a:spLocks noGrp="1"/>
          </p:cNvSpPr>
          <p:nvPr>
            <p:ph type="sldNum" sz="quarter" idx="12"/>
          </p:nvPr>
        </p:nvSpPr>
        <p:spPr/>
        <p:txBody>
          <a:bodyPr/>
          <a:lstStyle/>
          <a:p>
            <a:fld id="{C2477D95-DBC6-49FC-B4BB-F4EE1D08D866}" type="slidenum">
              <a:rPr lang="zh-TW" altLang="en-US" smtClean="0"/>
              <a:t>‹#›</a:t>
            </a:fld>
            <a:endParaRPr lang="zh-TW" altLang="en-US"/>
          </a:p>
        </p:txBody>
      </p:sp>
    </p:spTree>
    <p:extLst>
      <p:ext uri="{BB962C8B-B14F-4D97-AF65-F5344CB8AC3E}">
        <p14:creationId xmlns:p14="http://schemas.microsoft.com/office/powerpoint/2010/main" val="12330168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1EC5717A-698F-7040-EDFE-BC44FB051B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2DFC1B81-1872-A2EB-996F-70CC45DDF8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0C780B3E-12FF-DA7D-701F-4A1A3C44345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01E382-30E8-41B6-B74C-4F3867265F80}" type="datetimeFigureOut">
              <a:rPr lang="zh-TW" altLang="en-US" smtClean="0"/>
              <a:t>2024/9/28</a:t>
            </a:fld>
            <a:endParaRPr lang="zh-TW" altLang="en-US"/>
          </a:p>
        </p:txBody>
      </p:sp>
      <p:sp>
        <p:nvSpPr>
          <p:cNvPr id="5" name="頁尾版面配置區 4">
            <a:extLst>
              <a:ext uri="{FF2B5EF4-FFF2-40B4-BE49-F238E27FC236}">
                <a16:creationId xmlns:a16="http://schemas.microsoft.com/office/drawing/2014/main" id="{84BBA379-AE92-3B1A-A495-66DAF82B595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BF8F5610-C2CB-CD4C-601B-6466303EC74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477D95-DBC6-49FC-B4BB-F4EE1D08D866}" type="slidenum">
              <a:rPr lang="zh-TW" altLang="en-US" smtClean="0"/>
              <a:t>‹#›</a:t>
            </a:fld>
            <a:endParaRPr lang="zh-TW" altLang="en-US"/>
          </a:p>
        </p:txBody>
      </p:sp>
    </p:spTree>
    <p:extLst>
      <p:ext uri="{BB962C8B-B14F-4D97-AF65-F5344CB8AC3E}">
        <p14:creationId xmlns:p14="http://schemas.microsoft.com/office/powerpoint/2010/main" val="670452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descr="一張含有 螢幕擷取畫面, 地圖, 圖表, 設計 的圖片&#10;&#10;自動產生的描述">
            <a:extLst>
              <a:ext uri="{FF2B5EF4-FFF2-40B4-BE49-F238E27FC236}">
                <a16:creationId xmlns:a16="http://schemas.microsoft.com/office/drawing/2014/main" id="{00E9CD4D-109E-6689-32FA-8328C1930431}"/>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762000" y="0"/>
            <a:ext cx="13716000" cy="6858000"/>
          </a:xfrm>
          <a:prstGeom prst="rect">
            <a:avLst/>
          </a:prstGeom>
        </p:spPr>
      </p:pic>
      <p:sp>
        <p:nvSpPr>
          <p:cNvPr id="2" name="標題 1">
            <a:extLst>
              <a:ext uri="{FF2B5EF4-FFF2-40B4-BE49-F238E27FC236}">
                <a16:creationId xmlns:a16="http://schemas.microsoft.com/office/drawing/2014/main" id="{56D23386-A960-D4AE-D4B0-4BC7D3FD06DE}"/>
              </a:ext>
            </a:extLst>
          </p:cNvPr>
          <p:cNvSpPr>
            <a:spLocks noGrp="1"/>
          </p:cNvSpPr>
          <p:nvPr>
            <p:ph type="ctrTitle"/>
          </p:nvPr>
        </p:nvSpPr>
        <p:spPr>
          <a:xfrm>
            <a:off x="2169459" y="907536"/>
            <a:ext cx="10022541" cy="1747511"/>
          </a:xfrm>
        </p:spPr>
        <p:txBody>
          <a:bodyPr>
            <a:normAutofit fontScale="90000"/>
          </a:bodyPr>
          <a:lstStyle/>
          <a:p>
            <a:r>
              <a:rPr lang="en-US" altLang="zh-TW" sz="11500" b="1" kern="100" dirty="0">
                <a:latin typeface="清松手寫體3p" panose="00000500000000000000" pitchFamily="2" charset="-120"/>
                <a:ea typeface="清松手寫體3p" panose="00000500000000000000" pitchFamily="2" charset="-120"/>
                <a:cs typeface="Times New Roman" panose="02020603050405020304" pitchFamily="18" charset="0"/>
              </a:rPr>
              <a:t>C</a:t>
            </a:r>
            <a:r>
              <a:rPr lang="zh-TW" altLang="en-US" sz="11500" b="1" kern="100" dirty="0">
                <a:latin typeface="清松手寫體3p" panose="00000500000000000000" pitchFamily="2" charset="-120"/>
                <a:ea typeface="清松手寫體3p" panose="00000500000000000000" pitchFamily="2" charset="-120"/>
                <a:cs typeface="Times New Roman" panose="02020603050405020304" pitchFamily="18" charset="0"/>
              </a:rPr>
              <a:t>語言練習</a:t>
            </a:r>
            <a:r>
              <a:rPr lang="zh-TW" altLang="zh-TW" sz="11500" b="1" kern="100" dirty="0">
                <a:effectLst/>
                <a:latin typeface="清松手寫體3p" panose="00000500000000000000" pitchFamily="2" charset="-120"/>
                <a:ea typeface="清松手寫體3p" panose="00000500000000000000" pitchFamily="2" charset="-120"/>
                <a:cs typeface="Times New Roman" panose="02020603050405020304" pitchFamily="18" charset="0"/>
              </a:rPr>
              <a:t>心得報告</a:t>
            </a:r>
            <a:endParaRPr lang="zh-TW" altLang="en-US" sz="71400" b="1" dirty="0">
              <a:latin typeface="清松手寫體3p" panose="00000500000000000000" pitchFamily="2" charset="-120"/>
              <a:ea typeface="清松手寫體3p" panose="00000500000000000000" pitchFamily="2" charset="-120"/>
            </a:endParaRPr>
          </a:p>
        </p:txBody>
      </p:sp>
      <p:sp>
        <p:nvSpPr>
          <p:cNvPr id="3" name="副標題 2">
            <a:extLst>
              <a:ext uri="{FF2B5EF4-FFF2-40B4-BE49-F238E27FC236}">
                <a16:creationId xmlns:a16="http://schemas.microsoft.com/office/drawing/2014/main" id="{16E9D176-17BB-187F-FA95-14DC060A1345}"/>
              </a:ext>
            </a:extLst>
          </p:cNvPr>
          <p:cNvSpPr>
            <a:spLocks noGrp="1"/>
          </p:cNvSpPr>
          <p:nvPr>
            <p:ph type="subTitle" idx="1"/>
          </p:nvPr>
        </p:nvSpPr>
        <p:spPr>
          <a:xfrm>
            <a:off x="2989513" y="5122583"/>
            <a:ext cx="5642712" cy="1655762"/>
          </a:xfrm>
        </p:spPr>
        <p:txBody>
          <a:bodyPr>
            <a:normAutofit fontScale="92500"/>
          </a:bodyPr>
          <a:lstStyle/>
          <a:p>
            <a:pPr algn="l"/>
            <a:r>
              <a:rPr lang="zh-TW" altLang="en-US" sz="2800" dirty="0">
                <a:latin typeface="清松手寫體5p" pitchFamily="2" charset="-120"/>
                <a:ea typeface="清松手寫體5p" pitchFamily="2" charset="-120"/>
              </a:rPr>
              <a:t>讀書會組員：</a:t>
            </a:r>
            <a:r>
              <a:rPr lang="en-US" altLang="zh-TW" sz="2800" dirty="0">
                <a:latin typeface="清松手寫體5p" pitchFamily="2" charset="-120"/>
                <a:ea typeface="清松手寫體5p" pitchFamily="2" charset="-120"/>
              </a:rPr>
              <a:t>09</a:t>
            </a:r>
            <a:r>
              <a:rPr lang="zh-TW" altLang="en-US" sz="2800" dirty="0">
                <a:latin typeface="清松手寫體5p" pitchFamily="2" charset="-120"/>
                <a:ea typeface="清松手寫體5p" pitchFamily="2" charset="-120"/>
              </a:rPr>
              <a:t>唐睿祥、</a:t>
            </a:r>
            <a:r>
              <a:rPr lang="en-US" altLang="zh-TW" sz="2800" dirty="0">
                <a:latin typeface="清松手寫體5p" pitchFamily="2" charset="-120"/>
                <a:ea typeface="清松手寫體5p" pitchFamily="2" charset="-120"/>
              </a:rPr>
              <a:t>35</a:t>
            </a:r>
            <a:r>
              <a:rPr lang="zh-TW" altLang="en-US" sz="2800" dirty="0">
                <a:latin typeface="清松手寫體5p" pitchFamily="2" charset="-120"/>
                <a:ea typeface="清松手寫體5p" pitchFamily="2" charset="-120"/>
              </a:rPr>
              <a:t>俞煥睿、</a:t>
            </a:r>
            <a:r>
              <a:rPr lang="en-US" altLang="zh-TW" sz="2800" dirty="0">
                <a:latin typeface="清松手寫體5p" pitchFamily="2" charset="-120"/>
                <a:ea typeface="清松手寫體5p" pitchFamily="2" charset="-120"/>
              </a:rPr>
              <a:t>36</a:t>
            </a:r>
            <a:r>
              <a:rPr lang="zh-TW" altLang="en-US" sz="2800" dirty="0">
                <a:latin typeface="清松手寫體5p" pitchFamily="2" charset="-120"/>
                <a:ea typeface="清松手寫體5p" pitchFamily="2" charset="-120"/>
              </a:rPr>
              <a:t>吳劉軒</a:t>
            </a:r>
            <a:endParaRPr lang="en-US" altLang="zh-TW" sz="2800" dirty="0">
              <a:latin typeface="清松手寫體5p" pitchFamily="2" charset="-120"/>
              <a:ea typeface="清松手寫體5p" pitchFamily="2" charset="-120"/>
            </a:endParaRPr>
          </a:p>
          <a:p>
            <a:pPr algn="l"/>
            <a:r>
              <a:rPr lang="zh-TW" altLang="en-US" sz="2800" dirty="0">
                <a:latin typeface="清松手寫體5p" pitchFamily="2" charset="-120"/>
                <a:ea typeface="清松手寫體5p" pitchFamily="2" charset="-120"/>
              </a:rPr>
              <a:t>討論時間：</a:t>
            </a:r>
            <a:endParaRPr lang="en-US" altLang="zh-TW" sz="2800" dirty="0">
              <a:latin typeface="清松手寫體5p" pitchFamily="2" charset="-120"/>
              <a:ea typeface="清松手寫體5p" pitchFamily="2" charset="-120"/>
            </a:endParaRPr>
          </a:p>
          <a:p>
            <a:pPr algn="l"/>
            <a:r>
              <a:rPr lang="zh-TW" altLang="en-US" sz="2800" dirty="0">
                <a:latin typeface="清松手寫體5p" pitchFamily="2" charset="-120"/>
                <a:ea typeface="清松手寫體5p" pitchFamily="2" charset="-120"/>
              </a:rPr>
              <a:t>地點：</a:t>
            </a:r>
          </a:p>
        </p:txBody>
      </p:sp>
      <p:pic>
        <p:nvPicPr>
          <p:cNvPr id="6" name="圖片 5">
            <a:extLst>
              <a:ext uri="{FF2B5EF4-FFF2-40B4-BE49-F238E27FC236}">
                <a16:creationId xmlns:a16="http://schemas.microsoft.com/office/drawing/2014/main" id="{B69B0697-9147-FBE4-CD19-6BA9D555A1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127353" y="3926774"/>
            <a:ext cx="2913529" cy="2185147"/>
          </a:xfrm>
          <a:prstGeom prst="rect">
            <a:avLst/>
          </a:prstGeom>
        </p:spPr>
      </p:pic>
    </p:spTree>
    <p:extLst>
      <p:ext uri="{BB962C8B-B14F-4D97-AF65-F5344CB8AC3E}">
        <p14:creationId xmlns:p14="http://schemas.microsoft.com/office/powerpoint/2010/main" val="6486262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descr="一張含有 螢幕擷取畫面, 地圖, 圖表, 設計 的圖片&#10;&#10;自動產生的描述">
            <a:extLst>
              <a:ext uri="{FF2B5EF4-FFF2-40B4-BE49-F238E27FC236}">
                <a16:creationId xmlns:a16="http://schemas.microsoft.com/office/drawing/2014/main" id="{8AC34E9E-9FD7-CE73-8DCA-0E3E60E4478D}"/>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762000" y="0"/>
            <a:ext cx="13716000" cy="6858000"/>
          </a:xfrm>
          <a:prstGeom prst="rect">
            <a:avLst/>
          </a:prstGeom>
        </p:spPr>
      </p:pic>
      <p:sp>
        <p:nvSpPr>
          <p:cNvPr id="2" name="標題 1">
            <a:extLst>
              <a:ext uri="{FF2B5EF4-FFF2-40B4-BE49-F238E27FC236}">
                <a16:creationId xmlns:a16="http://schemas.microsoft.com/office/drawing/2014/main" id="{011392BE-5AD1-9FBE-C797-EAE25C9D96AB}"/>
              </a:ext>
            </a:extLst>
          </p:cNvPr>
          <p:cNvSpPr>
            <a:spLocks noGrp="1"/>
          </p:cNvSpPr>
          <p:nvPr>
            <p:ph type="title"/>
          </p:nvPr>
        </p:nvSpPr>
        <p:spPr>
          <a:xfrm>
            <a:off x="509493" y="92215"/>
            <a:ext cx="7959165" cy="1325563"/>
          </a:xfrm>
        </p:spPr>
        <p:txBody>
          <a:bodyPr>
            <a:normAutofit/>
          </a:bodyPr>
          <a:lstStyle/>
          <a:p>
            <a:r>
              <a:rPr lang="en-US" altLang="zh-TW" sz="7200" dirty="0">
                <a:latin typeface="清松手寫體4-Regular" panose="00000500000000000000" pitchFamily="2" charset="-120"/>
                <a:ea typeface="清松手寫體4-Regular" panose="00000500000000000000" pitchFamily="2" charset="-120"/>
                <a:cs typeface="SetoFont" panose="02000600000000000000" pitchFamily="2" charset="-120"/>
              </a:rPr>
              <a:t>GitHub</a:t>
            </a:r>
            <a:r>
              <a:rPr lang="zh-TW" altLang="en-US" sz="7200" dirty="0">
                <a:latin typeface="SetoFont" panose="02000600000000000000" pitchFamily="2" charset="-120"/>
                <a:ea typeface="SetoFont" panose="02000600000000000000" pitchFamily="2" charset="-120"/>
                <a:cs typeface="SetoFont" panose="02000600000000000000" pitchFamily="2" charset="-120"/>
              </a:rPr>
              <a:t>程式連結</a:t>
            </a:r>
          </a:p>
        </p:txBody>
      </p:sp>
    </p:spTree>
    <p:extLst>
      <p:ext uri="{BB962C8B-B14F-4D97-AF65-F5344CB8AC3E}">
        <p14:creationId xmlns:p14="http://schemas.microsoft.com/office/powerpoint/2010/main" val="718117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descr="一張含有 螢幕擷取畫面, 地圖, 圖表, 設計 的圖片&#10;&#10;自動產生的描述">
            <a:extLst>
              <a:ext uri="{FF2B5EF4-FFF2-40B4-BE49-F238E27FC236}">
                <a16:creationId xmlns:a16="http://schemas.microsoft.com/office/drawing/2014/main" id="{8AC34E9E-9FD7-CE73-8DCA-0E3E60E4478D}"/>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762000" y="0"/>
            <a:ext cx="13716000" cy="6858000"/>
          </a:xfrm>
          <a:prstGeom prst="rect">
            <a:avLst/>
          </a:prstGeom>
        </p:spPr>
      </p:pic>
      <p:sp>
        <p:nvSpPr>
          <p:cNvPr id="2" name="標題 1">
            <a:extLst>
              <a:ext uri="{FF2B5EF4-FFF2-40B4-BE49-F238E27FC236}">
                <a16:creationId xmlns:a16="http://schemas.microsoft.com/office/drawing/2014/main" id="{011392BE-5AD1-9FBE-C797-EAE25C9D96AB}"/>
              </a:ext>
            </a:extLst>
          </p:cNvPr>
          <p:cNvSpPr>
            <a:spLocks noGrp="1"/>
          </p:cNvSpPr>
          <p:nvPr>
            <p:ph type="title"/>
          </p:nvPr>
        </p:nvSpPr>
        <p:spPr>
          <a:xfrm>
            <a:off x="509493" y="92215"/>
            <a:ext cx="8090647" cy="1325563"/>
          </a:xfrm>
        </p:spPr>
        <p:txBody>
          <a:bodyPr>
            <a:normAutofit/>
          </a:bodyPr>
          <a:lstStyle/>
          <a:p>
            <a:r>
              <a:rPr lang="en-US" altLang="zh-TW" sz="7200" dirty="0">
                <a:latin typeface="清松手寫體4-Regular" panose="00000500000000000000" pitchFamily="2" charset="-120"/>
                <a:ea typeface="清松手寫體4-Regular" panose="00000500000000000000" pitchFamily="2" charset="-120"/>
                <a:cs typeface="SetoFont" panose="02000600000000000000" pitchFamily="2" charset="-120"/>
              </a:rPr>
              <a:t>GitHub</a:t>
            </a:r>
            <a:r>
              <a:rPr lang="zh-TW" altLang="en-US" sz="7200" dirty="0">
                <a:latin typeface="SetoFont" panose="02000600000000000000" pitchFamily="2" charset="-120"/>
                <a:ea typeface="SetoFont" panose="02000600000000000000" pitchFamily="2" charset="-120"/>
                <a:cs typeface="SetoFont" panose="02000600000000000000" pitchFamily="2" charset="-120"/>
              </a:rPr>
              <a:t>截圖</a:t>
            </a:r>
          </a:p>
        </p:txBody>
      </p:sp>
    </p:spTree>
    <p:extLst>
      <p:ext uri="{BB962C8B-B14F-4D97-AF65-F5344CB8AC3E}">
        <p14:creationId xmlns:p14="http://schemas.microsoft.com/office/powerpoint/2010/main" val="25864990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descr="一張含有 螢幕擷取畫面, 地圖, 圖表, 設計 的圖片&#10;&#10;自動產生的描述">
            <a:extLst>
              <a:ext uri="{FF2B5EF4-FFF2-40B4-BE49-F238E27FC236}">
                <a16:creationId xmlns:a16="http://schemas.microsoft.com/office/drawing/2014/main" id="{8AC34E9E-9FD7-CE73-8DCA-0E3E60E4478D}"/>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762000" y="0"/>
            <a:ext cx="13716000" cy="6858000"/>
          </a:xfrm>
          <a:prstGeom prst="rect">
            <a:avLst/>
          </a:prstGeom>
        </p:spPr>
      </p:pic>
    </p:spTree>
    <p:extLst>
      <p:ext uri="{BB962C8B-B14F-4D97-AF65-F5344CB8AC3E}">
        <p14:creationId xmlns:p14="http://schemas.microsoft.com/office/powerpoint/2010/main" val="10134264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descr="一張含有 螢幕擷取畫面, 地圖, 圖表, 設計 的圖片&#10;&#10;自動產生的描述">
            <a:extLst>
              <a:ext uri="{FF2B5EF4-FFF2-40B4-BE49-F238E27FC236}">
                <a16:creationId xmlns:a16="http://schemas.microsoft.com/office/drawing/2014/main" id="{8AC34E9E-9FD7-CE73-8DCA-0E3E60E4478D}"/>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762000" y="0"/>
            <a:ext cx="13716000" cy="6858000"/>
          </a:xfrm>
          <a:prstGeom prst="rect">
            <a:avLst/>
          </a:prstGeom>
        </p:spPr>
      </p:pic>
    </p:spTree>
    <p:extLst>
      <p:ext uri="{BB962C8B-B14F-4D97-AF65-F5344CB8AC3E}">
        <p14:creationId xmlns:p14="http://schemas.microsoft.com/office/powerpoint/2010/main" val="22705675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descr="一張含有 螢幕擷取畫面, 地圖, 圖表, 設計 的圖片&#10;&#10;自動產生的描述">
            <a:extLst>
              <a:ext uri="{FF2B5EF4-FFF2-40B4-BE49-F238E27FC236}">
                <a16:creationId xmlns:a16="http://schemas.microsoft.com/office/drawing/2014/main" id="{D83B49A6-4D41-7A74-5B91-3F0E54CFC5AC}"/>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762000" y="0"/>
            <a:ext cx="13716000" cy="6858000"/>
          </a:xfrm>
          <a:prstGeom prst="rect">
            <a:avLst/>
          </a:prstGeom>
        </p:spPr>
      </p:pic>
      <p:sp>
        <p:nvSpPr>
          <p:cNvPr id="2" name="標題 1">
            <a:extLst>
              <a:ext uri="{FF2B5EF4-FFF2-40B4-BE49-F238E27FC236}">
                <a16:creationId xmlns:a16="http://schemas.microsoft.com/office/drawing/2014/main" id="{D36119B9-3F4C-3C80-39FE-0621ABCCB5BE}"/>
              </a:ext>
            </a:extLst>
          </p:cNvPr>
          <p:cNvSpPr>
            <a:spLocks noGrp="1"/>
          </p:cNvSpPr>
          <p:nvPr>
            <p:ph type="title"/>
          </p:nvPr>
        </p:nvSpPr>
        <p:spPr/>
        <p:txBody>
          <a:bodyPr>
            <a:normAutofit/>
          </a:bodyPr>
          <a:lstStyle/>
          <a:p>
            <a:r>
              <a:rPr lang="zh-TW" altLang="en-US" sz="7200" dirty="0">
                <a:latin typeface="SetoFont" panose="02000600000000000000" pitchFamily="2" charset="-120"/>
                <a:ea typeface="SetoFont" panose="02000600000000000000" pitchFamily="2" charset="-120"/>
                <a:cs typeface="SetoFont" panose="02000600000000000000" pitchFamily="2" charset="-120"/>
              </a:rPr>
              <a:t>心得</a:t>
            </a:r>
          </a:p>
        </p:txBody>
      </p:sp>
      <p:sp>
        <p:nvSpPr>
          <p:cNvPr id="3" name="內容版面配置區 2">
            <a:extLst>
              <a:ext uri="{FF2B5EF4-FFF2-40B4-BE49-F238E27FC236}">
                <a16:creationId xmlns:a16="http://schemas.microsoft.com/office/drawing/2014/main" id="{34526EA8-8EFC-8525-B273-3A0FC1C878D4}"/>
              </a:ext>
            </a:extLst>
          </p:cNvPr>
          <p:cNvSpPr>
            <a:spLocks noGrp="1"/>
          </p:cNvSpPr>
          <p:nvPr>
            <p:ph idx="1"/>
          </p:nvPr>
        </p:nvSpPr>
        <p:spPr>
          <a:xfrm>
            <a:off x="1906495" y="1332005"/>
            <a:ext cx="9447305" cy="5160870"/>
          </a:xfrm>
        </p:spPr>
        <p:txBody>
          <a:bodyPr/>
          <a:lstStyle/>
          <a:p>
            <a:pPr marL="914400" lvl="2" indent="0">
              <a:buNone/>
            </a:pPr>
            <a:r>
              <a:rPr lang="en-US" altLang="zh-TW" dirty="0">
                <a:latin typeface="Arial" panose="020B0604020202020204" pitchFamily="34" charset="0"/>
                <a:ea typeface="SetoFont" panose="02000600000000000000" pitchFamily="2" charset="-120"/>
                <a:cs typeface="Arial" panose="020B0604020202020204" pitchFamily="34" charset="0"/>
              </a:rPr>
              <a:t>	</a:t>
            </a:r>
            <a:r>
              <a:rPr lang="zh-TW" altLang="en-US" sz="2400" dirty="0">
                <a:latin typeface="Arial" panose="020B0604020202020204" pitchFamily="34" charset="0"/>
                <a:ea typeface="SetoFont" panose="02000600000000000000" pitchFamily="2" charset="-120"/>
                <a:cs typeface="Arial" panose="020B0604020202020204" pitchFamily="34" charset="0"/>
              </a:rPr>
              <a:t>我覺得這次的練習讓我又更熟悉了</a:t>
            </a:r>
            <a:r>
              <a:rPr lang="en-US" altLang="zh-TW" sz="2400" dirty="0">
                <a:latin typeface="Arial" panose="020B0604020202020204" pitchFamily="34" charset="0"/>
                <a:ea typeface="SetoFont" panose="02000600000000000000" pitchFamily="2" charset="-120"/>
                <a:cs typeface="Arial" panose="020B0604020202020204" pitchFamily="34" charset="0"/>
              </a:rPr>
              <a:t>git</a:t>
            </a:r>
            <a:r>
              <a:rPr lang="zh-TW" altLang="en-US" sz="2400" dirty="0">
                <a:latin typeface="Arial" panose="020B0604020202020204" pitchFamily="34" charset="0"/>
                <a:ea typeface="SetoFont" panose="02000600000000000000" pitchFamily="2" charset="-120"/>
                <a:cs typeface="Arial" panose="020B0604020202020204" pitchFamily="34" charset="0"/>
              </a:rPr>
              <a:t>運作方式，一開始聽講師說這東西是紀錄修改的記錄的，我當初是沒有全聽懂，現在練習後我懂了，我也可以理解為什麼要建立分支還有合併了。</a:t>
            </a:r>
            <a:endParaRPr lang="en-US" altLang="zh-TW" sz="2400" dirty="0">
              <a:latin typeface="Arial" panose="020B0604020202020204" pitchFamily="34" charset="0"/>
              <a:ea typeface="SetoFont" panose="02000600000000000000" pitchFamily="2" charset="-120"/>
              <a:cs typeface="Arial" panose="020B0604020202020204" pitchFamily="34" charset="0"/>
            </a:endParaRPr>
          </a:p>
          <a:p>
            <a:pPr marL="914400" lvl="2" indent="0">
              <a:buNone/>
            </a:pPr>
            <a:r>
              <a:rPr lang="en-US" altLang="zh-TW" sz="2400" dirty="0">
                <a:latin typeface="Arial" panose="020B0604020202020204" pitchFamily="34" charset="0"/>
                <a:ea typeface="SetoFont" panose="02000600000000000000" pitchFamily="2" charset="-120"/>
                <a:cs typeface="Arial" panose="020B0604020202020204" pitchFamily="34" charset="0"/>
              </a:rPr>
              <a:t>	</a:t>
            </a:r>
            <a:r>
              <a:rPr lang="zh-TW" altLang="en-US" sz="2400" dirty="0">
                <a:latin typeface="Arial" panose="020B0604020202020204" pitchFamily="34" charset="0"/>
                <a:ea typeface="SetoFont" panose="02000600000000000000" pitchFamily="2" charset="-120"/>
                <a:cs typeface="Arial" panose="020B0604020202020204" pitchFamily="34" charset="0"/>
              </a:rPr>
              <a:t>這次練習舉的例子是出現了緊急的錯誤，而這三個人</a:t>
            </a:r>
            <a:r>
              <a:rPr lang="en-US" altLang="zh-TW" sz="2400" dirty="0">
                <a:latin typeface="Arial" panose="020B0604020202020204" pitchFamily="34" charset="0"/>
                <a:ea typeface="SetoFont" panose="02000600000000000000" pitchFamily="2" charset="-120"/>
                <a:cs typeface="Arial" panose="020B0604020202020204" pitchFamily="34" charset="0"/>
              </a:rPr>
              <a:t>(Peggy</a:t>
            </a:r>
            <a:r>
              <a:rPr lang="zh-TW" altLang="en-US" sz="2400" dirty="0">
                <a:latin typeface="Arial" panose="020B0604020202020204" pitchFamily="34" charset="0"/>
                <a:ea typeface="SetoFont" panose="02000600000000000000" pitchFamily="2" charset="-120"/>
                <a:cs typeface="Arial" panose="020B0604020202020204" pitchFamily="34" charset="0"/>
              </a:rPr>
              <a:t>、</a:t>
            </a:r>
            <a:r>
              <a:rPr lang="en-US" altLang="zh-TW" sz="2400" dirty="0" err="1">
                <a:latin typeface="Arial" panose="020B0604020202020204" pitchFamily="34" charset="0"/>
                <a:ea typeface="SetoFont" panose="02000600000000000000" pitchFamily="2" charset="-120"/>
                <a:cs typeface="Arial" panose="020B0604020202020204" pitchFamily="34" charset="0"/>
              </a:rPr>
              <a:t>Daivd</a:t>
            </a:r>
            <a:r>
              <a:rPr lang="zh-TW" altLang="en-US" sz="2400" dirty="0">
                <a:latin typeface="Arial" panose="020B0604020202020204" pitchFamily="34" charset="0"/>
                <a:ea typeface="SetoFont" panose="02000600000000000000" pitchFamily="2" charset="-120"/>
                <a:cs typeface="Arial" panose="020B0604020202020204" pitchFamily="34" charset="0"/>
              </a:rPr>
              <a:t>跟</a:t>
            </a:r>
            <a:r>
              <a:rPr lang="en-US" altLang="zh-TW" sz="2400" dirty="0">
                <a:latin typeface="Arial" panose="020B0604020202020204" pitchFamily="34" charset="0"/>
                <a:ea typeface="SetoFont" panose="02000600000000000000" pitchFamily="2" charset="-120"/>
                <a:cs typeface="Arial" panose="020B0604020202020204" pitchFamily="34" charset="0"/>
              </a:rPr>
              <a:t>Lin)</a:t>
            </a:r>
            <a:r>
              <a:rPr lang="zh-TW" altLang="en-US" sz="2400" dirty="0">
                <a:latin typeface="Arial" panose="020B0604020202020204" pitchFamily="34" charset="0"/>
                <a:ea typeface="SetoFont" panose="02000600000000000000" pitchFamily="2" charset="-120"/>
                <a:cs typeface="Arial" panose="020B0604020202020204" pitchFamily="34" charset="0"/>
              </a:rPr>
              <a:t>就是負責維修這個檔案的人，然而他們修復各自的東西</a:t>
            </a:r>
            <a:r>
              <a:rPr lang="en-US" altLang="zh-TW" sz="2400" dirty="0">
                <a:latin typeface="Arial" panose="020B0604020202020204" pitchFamily="34" charset="0"/>
                <a:ea typeface="SetoFont" panose="02000600000000000000" pitchFamily="2" charset="-120"/>
                <a:cs typeface="Arial" panose="020B0604020202020204" pitchFamily="34" charset="0"/>
              </a:rPr>
              <a:t>(</a:t>
            </a:r>
            <a:r>
              <a:rPr lang="zh-TW" altLang="en-US" sz="2400" dirty="0">
                <a:latin typeface="Arial" panose="020B0604020202020204" pitchFamily="34" charset="0"/>
                <a:ea typeface="SetoFont" panose="02000600000000000000" pitchFamily="2" charset="-120"/>
                <a:cs typeface="Arial" panose="020B0604020202020204" pitchFamily="34" charset="0"/>
              </a:rPr>
              <a:t>有各自的分支</a:t>
            </a:r>
            <a:r>
              <a:rPr lang="en-US" altLang="zh-TW" sz="2400" dirty="0">
                <a:latin typeface="Arial" panose="020B0604020202020204" pitchFamily="34" charset="0"/>
                <a:ea typeface="SetoFont" panose="02000600000000000000" pitchFamily="2" charset="-120"/>
                <a:cs typeface="Arial" panose="020B0604020202020204" pitchFamily="34" charset="0"/>
              </a:rPr>
              <a:t>)</a:t>
            </a:r>
            <a:r>
              <a:rPr lang="zh-TW" altLang="en-US" sz="2400" dirty="0">
                <a:latin typeface="Arial" panose="020B0604020202020204" pitchFamily="34" charset="0"/>
                <a:ea typeface="SetoFont" panose="02000600000000000000" pitchFamily="2" charset="-120"/>
                <a:cs typeface="Arial" panose="020B0604020202020204" pitchFamily="34" charset="0"/>
              </a:rPr>
              <a:t>，而我們最後再將他們三個各自修好的東西再合併再一起到一個分支上</a:t>
            </a:r>
            <a:r>
              <a:rPr lang="en-US" altLang="zh-TW" sz="2400" dirty="0">
                <a:latin typeface="Arial" panose="020B0604020202020204" pitchFamily="34" charset="0"/>
                <a:ea typeface="SetoFont" panose="02000600000000000000" pitchFamily="2" charset="-120"/>
                <a:cs typeface="Arial" panose="020B0604020202020204" pitchFamily="34" charset="0"/>
              </a:rPr>
              <a:t>(</a:t>
            </a:r>
            <a:r>
              <a:rPr lang="en-US" altLang="zh-TW" sz="2400" dirty="0" err="1">
                <a:latin typeface="Arial" panose="020B0604020202020204" pitchFamily="34" charset="0"/>
                <a:ea typeface="SetoFont" panose="02000600000000000000" pitchFamily="2" charset="-120"/>
                <a:cs typeface="Arial" panose="020B0604020202020204" pitchFamily="34" charset="0"/>
              </a:rPr>
              <a:t>hotFix</a:t>
            </a:r>
            <a:r>
              <a:rPr lang="en-US" altLang="zh-TW" sz="2400" dirty="0">
                <a:latin typeface="Arial" panose="020B0604020202020204" pitchFamily="34" charset="0"/>
                <a:ea typeface="SetoFont" panose="02000600000000000000" pitchFamily="2" charset="-120"/>
                <a:cs typeface="Arial" panose="020B0604020202020204" pitchFamily="34" charset="0"/>
              </a:rPr>
              <a:t>)</a:t>
            </a:r>
            <a:r>
              <a:rPr lang="zh-TW" altLang="en-US" sz="2400" dirty="0">
                <a:latin typeface="Arial" panose="020B0604020202020204" pitchFamily="34" charset="0"/>
                <a:ea typeface="SetoFont" panose="02000600000000000000" pitchFamily="2" charset="-120"/>
                <a:cs typeface="Arial" panose="020B0604020202020204" pitchFamily="34" charset="0"/>
              </a:rPr>
              <a:t>，只是我自己試了很久，最後才得知這些指令的用途的，讓我熟悉了</a:t>
            </a:r>
            <a:r>
              <a:rPr lang="en-US" altLang="zh-TW" sz="2400" b="1" dirty="0">
                <a:latin typeface="Arial" panose="020B0604020202020204" pitchFamily="34" charset="0"/>
                <a:ea typeface="SetoFont" panose="02000600000000000000" pitchFamily="2" charset="-120"/>
                <a:cs typeface="Arial" panose="020B0604020202020204" pitchFamily="34" charset="0"/>
              </a:rPr>
              <a:t>git merge</a:t>
            </a:r>
            <a:r>
              <a:rPr lang="zh-TW" altLang="en-US" sz="2400" b="1" dirty="0">
                <a:latin typeface="Arial" panose="020B0604020202020204" pitchFamily="34" charset="0"/>
                <a:ea typeface="SetoFont" panose="02000600000000000000" pitchFamily="2" charset="-120"/>
                <a:cs typeface="Arial" panose="020B0604020202020204" pitchFamily="34" charset="0"/>
              </a:rPr>
              <a:t>、</a:t>
            </a:r>
            <a:r>
              <a:rPr lang="en-US" altLang="zh-TW" sz="2400" b="1" dirty="0">
                <a:latin typeface="Arial" panose="020B0604020202020204" pitchFamily="34" charset="0"/>
                <a:ea typeface="SetoFont" panose="02000600000000000000" pitchFamily="2" charset="-120"/>
                <a:cs typeface="Arial" panose="020B0604020202020204" pitchFamily="34" charset="0"/>
              </a:rPr>
              <a:t>git checkout</a:t>
            </a:r>
            <a:r>
              <a:rPr lang="zh-TW" altLang="en-US" sz="2400" dirty="0">
                <a:latin typeface="Arial" panose="020B0604020202020204" pitchFamily="34" charset="0"/>
                <a:ea typeface="SetoFont" panose="02000600000000000000" pitchFamily="2" charset="-120"/>
                <a:cs typeface="Arial" panose="020B0604020202020204" pitchFamily="34" charset="0"/>
              </a:rPr>
              <a:t>跟</a:t>
            </a:r>
            <a:r>
              <a:rPr lang="en-US" altLang="zh-TW" sz="2400" b="1" dirty="0">
                <a:latin typeface="Arial" panose="020B0604020202020204" pitchFamily="34" charset="0"/>
                <a:ea typeface="SetoFont" panose="02000600000000000000" pitchFamily="2" charset="-120"/>
                <a:cs typeface="Arial" panose="020B0604020202020204" pitchFamily="34" charset="0"/>
              </a:rPr>
              <a:t>git commit</a:t>
            </a:r>
            <a:r>
              <a:rPr lang="zh-TW" altLang="en-US" sz="2400" dirty="0">
                <a:latin typeface="Arial" panose="020B0604020202020204" pitchFamily="34" charset="0"/>
                <a:ea typeface="SetoFont" panose="02000600000000000000" pitchFamily="2" charset="-120"/>
                <a:cs typeface="Arial" panose="020B0604020202020204" pitchFamily="34" charset="0"/>
              </a:rPr>
              <a:t>這三個指令。</a:t>
            </a:r>
            <a:endParaRPr lang="en-US" altLang="zh-TW" sz="2400" dirty="0">
              <a:latin typeface="Arial" panose="020B0604020202020204" pitchFamily="34" charset="0"/>
              <a:ea typeface="SetoFont" panose="02000600000000000000" pitchFamily="2" charset="-120"/>
              <a:cs typeface="Arial" panose="020B0604020202020204" pitchFamily="34" charset="0"/>
            </a:endParaRPr>
          </a:p>
          <a:p>
            <a:pPr marL="914400" lvl="2" indent="0">
              <a:buNone/>
            </a:pPr>
            <a:r>
              <a:rPr lang="en-US" altLang="zh-TW" sz="2400" dirty="0">
                <a:latin typeface="Arial" panose="020B0604020202020204" pitchFamily="34" charset="0"/>
                <a:ea typeface="SetoFont" panose="02000600000000000000" pitchFamily="2" charset="-120"/>
                <a:cs typeface="Arial" panose="020B0604020202020204" pitchFamily="34" charset="0"/>
              </a:rPr>
              <a:t>	</a:t>
            </a:r>
            <a:r>
              <a:rPr lang="zh-TW" altLang="en-US" sz="2400" dirty="0">
                <a:latin typeface="Arial" panose="020B0604020202020204" pitchFamily="34" charset="0"/>
                <a:ea typeface="SetoFont" panose="02000600000000000000" pitchFamily="2" charset="-120"/>
                <a:cs typeface="Arial" panose="020B0604020202020204" pitchFamily="34" charset="0"/>
              </a:rPr>
              <a:t>只是在老師的</a:t>
            </a:r>
            <a:r>
              <a:rPr lang="en-US" altLang="zh-TW" sz="2400" dirty="0">
                <a:latin typeface="Arial" panose="020B0604020202020204" pitchFamily="34" charset="0"/>
                <a:ea typeface="SetoFont" panose="02000600000000000000" pitchFamily="2" charset="-120"/>
                <a:cs typeface="Arial" panose="020B0604020202020204" pitchFamily="34" charset="0"/>
              </a:rPr>
              <a:t>PDF</a:t>
            </a:r>
            <a:r>
              <a:rPr lang="zh-TW" altLang="en-US" sz="2400" dirty="0">
                <a:latin typeface="Arial" panose="020B0604020202020204" pitchFamily="34" charset="0"/>
                <a:ea typeface="SetoFont" panose="02000600000000000000" pitchFamily="2" charset="-120"/>
                <a:cs typeface="Arial" panose="020B0604020202020204" pitchFamily="34" charset="0"/>
              </a:rPr>
              <a:t>上說到還有一個</a:t>
            </a:r>
            <a:r>
              <a:rPr lang="en-US" altLang="zh-TW" sz="2400" b="1" dirty="0">
                <a:latin typeface="Arial" panose="020B0604020202020204" pitchFamily="34" charset="0"/>
                <a:ea typeface="SetoFont" panose="02000600000000000000" pitchFamily="2" charset="-120"/>
                <a:cs typeface="Arial" panose="020B0604020202020204" pitchFamily="34" charset="0"/>
              </a:rPr>
              <a:t>git rebase</a:t>
            </a:r>
            <a:r>
              <a:rPr lang="zh-TW" altLang="en-US" sz="2400" dirty="0">
                <a:latin typeface="Arial" panose="020B0604020202020204" pitchFamily="34" charset="0"/>
                <a:ea typeface="SetoFont" panose="02000600000000000000" pitchFamily="2" charset="-120"/>
                <a:cs typeface="Arial" panose="020B0604020202020204" pitchFamily="34" charset="0"/>
              </a:rPr>
              <a:t>的指令，我不知怎麼用，我也沒有用到，在嘗試得時候用了一下結果發生了災難</a:t>
            </a:r>
            <a:r>
              <a:rPr lang="en-US" altLang="zh-TW" sz="2400" dirty="0">
                <a:latin typeface="Arial" panose="020B0604020202020204" pitchFamily="34" charset="0"/>
                <a:ea typeface="SetoFont" panose="02000600000000000000" pitchFamily="2" charset="-120"/>
                <a:cs typeface="Arial" panose="020B0604020202020204" pitchFamily="34" charset="0"/>
              </a:rPr>
              <a:t>www</a:t>
            </a:r>
            <a:r>
              <a:rPr lang="zh-TW" altLang="en-US" sz="2400" dirty="0">
                <a:latin typeface="Arial" panose="020B0604020202020204" pitchFamily="34" charset="0"/>
                <a:ea typeface="SetoFont" panose="02000600000000000000" pitchFamily="2" charset="-120"/>
                <a:cs typeface="Arial" panose="020B0604020202020204" pitchFamily="34" charset="0"/>
              </a:rPr>
              <a:t>，上網查了一下也聽不懂，希望以後可以學到。</a:t>
            </a:r>
            <a:endParaRPr lang="en-US" altLang="zh-TW" sz="2400" dirty="0"/>
          </a:p>
        </p:txBody>
      </p:sp>
    </p:spTree>
    <p:extLst>
      <p:ext uri="{BB962C8B-B14F-4D97-AF65-F5344CB8AC3E}">
        <p14:creationId xmlns:p14="http://schemas.microsoft.com/office/powerpoint/2010/main" val="1077200819"/>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231</TotalTime>
  <Words>247</Words>
  <Application>Microsoft Office PowerPoint</Application>
  <PresentationFormat>寬螢幕</PresentationFormat>
  <Paragraphs>10</Paragraphs>
  <Slides>6</Slides>
  <Notes>0</Notes>
  <HiddenSlides>0</HiddenSlides>
  <MMClips>0</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6</vt:i4>
      </vt:variant>
    </vt:vector>
  </HeadingPairs>
  <TitlesOfParts>
    <vt:vector size="14" baseType="lpstr">
      <vt:lpstr>SetoFont</vt:lpstr>
      <vt:lpstr>清松手寫體3p</vt:lpstr>
      <vt:lpstr>清松手寫體4-Regular</vt:lpstr>
      <vt:lpstr>清松手寫體5p</vt:lpstr>
      <vt:lpstr>Arial</vt:lpstr>
      <vt:lpstr>Calibri</vt:lpstr>
      <vt:lpstr>Calibri Light</vt:lpstr>
      <vt:lpstr>Office 佈景主題</vt:lpstr>
      <vt:lpstr>C語言練習心得報告</vt:lpstr>
      <vt:lpstr>GitHub程式連結</vt:lpstr>
      <vt:lpstr>GitHub截圖</vt:lpstr>
      <vt:lpstr>PowerPoint 簡報</vt:lpstr>
      <vt:lpstr>PowerPoint 簡報</vt:lpstr>
      <vt:lpstr>心得</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軒 吳劉</dc:creator>
  <cp:lastModifiedBy>軒 吳劉</cp:lastModifiedBy>
  <cp:revision>7</cp:revision>
  <dcterms:created xsi:type="dcterms:W3CDTF">2024-09-23T09:54:38Z</dcterms:created>
  <dcterms:modified xsi:type="dcterms:W3CDTF">2024-09-27T17:04:21Z</dcterms:modified>
</cp:coreProperties>
</file>

<file path=docProps/thumbnail.jpeg>
</file>